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3" r:id="rId2"/>
  </p:sldMasterIdLst>
  <p:notesMasterIdLst>
    <p:notesMasterId r:id="rId11"/>
  </p:notesMasterIdLst>
  <p:sldIdLst>
    <p:sldId id="256" r:id="rId3"/>
    <p:sldId id="257" r:id="rId4"/>
    <p:sldId id="258" r:id="rId5"/>
    <p:sldId id="267" r:id="rId6"/>
    <p:sldId id="259" r:id="rId7"/>
    <p:sldId id="268" r:id="rId8"/>
    <p:sldId id="260" r:id="rId9"/>
    <p:sldId id="269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7" autoAdjust="0"/>
    <p:restoredTop sz="90929"/>
  </p:normalViewPr>
  <p:slideViewPr>
    <p:cSldViewPr>
      <p:cViewPr varScale="1">
        <p:scale>
          <a:sx n="78" d="100"/>
          <a:sy n="78" d="100"/>
        </p:scale>
        <p:origin x="21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64C876F-92D9-4269-AD05-3883394A25AC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11CC871-C415-4477-960A-236E31D284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6292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130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76287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05387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610356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03104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0" r:id="rId2"/>
    <p:sldLayoutId id="214748372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H612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全脫落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ROLLED AWAY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我知何時我的罪擔全脫落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remember when my burdens rolled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多年晝夜將罪擔苦背著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had carried them for years, night and day;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等我相信主的話，</a:t>
            </a:r>
            <a:r>
              <a:rPr lang="en-US" altLang="zh-TW" sz="3200" dirty="0" err="1">
                <a:latin typeface="標楷體" pitchFamily="65" charset="-120"/>
                <a:ea typeface="標楷體" pitchFamily="65" charset="-120"/>
              </a:rPr>
              <a:t>按祂所說接受祂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I sought the blessed Lord, and I took Him at His word,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霎時間，我的罪擔全脫落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Then at once all my burdens rolled away.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我知何處我的罪擔全脫落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remember when my burdens rolled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當我晝夜怕罪擔不能脫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That I feared would never leave, night or day;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聖靈示我脫罪法，帶著罪擔就十架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 showed to me the loss, so I left them at the cross;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一到彼，我的罪擔全脫落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was glad when my burdens rolled away.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away.</a:t>
            </a:r>
          </a:p>
        </p:txBody>
      </p:sp>
    </p:spTree>
    <p:extLst>
      <p:ext uri="{BB962C8B-B14F-4D97-AF65-F5344CB8AC3E}">
        <p14:creationId xmlns:p14="http://schemas.microsoft.com/office/powerpoint/2010/main" val="2810377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我知何故我的罪擔全脫落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remember when my burdens rolled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罪擔多年曾晝夜纏累我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That had hindered me for years, night and day;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等我來到恩座前，主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榮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顏僅一顯，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As I sought the throne of grace, just a glimpse of Jesus’ face,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就因此，我的罪擔全脫落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I knew that my burdens could not stay.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away.</a:t>
            </a:r>
          </a:p>
        </p:txBody>
      </p:sp>
    </p:spTree>
    <p:extLst>
      <p:ext uri="{BB962C8B-B14F-4D97-AF65-F5344CB8AC3E}">
        <p14:creationId xmlns:p14="http://schemas.microsoft.com/office/powerpoint/2010/main" val="111576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我今歌唱，因我罪擔全脫落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singing since my burdens rolled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心裡晝夜湧美辭，頌不輟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There's a song within my heart, night and day;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我今活著為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我主，日日高唱樂歡呼：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living for my King. And with joy I shout and sing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哈利路！我的罪擔全脫落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ea typeface="標楷體" pitchFamily="65" charset="-120"/>
              </a:rPr>
              <a:t>Hallelu</a:t>
            </a:r>
            <a:r>
              <a:rPr lang="en-US" altLang="zh-CN" sz="2800" dirty="0">
                <a:ea typeface="標楷體" pitchFamily="65" charset="-120"/>
              </a:rPr>
              <a:t>, all my burdens rolled away.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全脫落！全脫落！我今快樂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Rolled away, rolled away,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因我罪擔全脫落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am happy since my burdens rolled away.</a:t>
            </a:r>
          </a:p>
        </p:txBody>
      </p:sp>
    </p:spTree>
    <p:extLst>
      <p:ext uri="{BB962C8B-B14F-4D97-AF65-F5344CB8AC3E}">
        <p14:creationId xmlns:p14="http://schemas.microsoft.com/office/powerpoint/2010/main" val="2909404328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52</TotalTime>
  <Words>491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H612  全脫落  ROLLED AWAY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H612 全脫落 ROLLED AWAY</dc:title>
  <dc:subject>Hymnary 聖徒詩歌</dc:subject>
  <dc:creator>Minnie A. Steele</dc:creator>
  <cp:lastModifiedBy>Timothy Liang</cp:lastModifiedBy>
  <cp:revision>19</cp:revision>
  <dcterms:created xsi:type="dcterms:W3CDTF">2001-06-25T21:27:29Z</dcterms:created>
  <dcterms:modified xsi:type="dcterms:W3CDTF">2017-08-06T15:23:36Z</dcterms:modified>
</cp:coreProperties>
</file>